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0218B9-B728-4773-BD6D-2F9B18F7E327}" type="datetimeFigureOut">
              <a:rPr lang="en-US" smtClean="0"/>
              <a:pPr/>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1839112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0218B9-B728-4773-BD6D-2F9B18F7E327}" type="datetimeFigureOut">
              <a:rPr lang="en-US" smtClean="0"/>
              <a:pPr/>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4264781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0218B9-B728-4773-BD6D-2F9B18F7E327}" type="datetimeFigureOut">
              <a:rPr lang="en-US" smtClean="0"/>
              <a:pPr/>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163249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0218B9-B728-4773-BD6D-2F9B18F7E327}" type="datetimeFigureOut">
              <a:rPr lang="en-US" smtClean="0"/>
              <a:pPr/>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1194813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0218B9-B728-4773-BD6D-2F9B18F7E327}" type="datetimeFigureOut">
              <a:rPr lang="en-US" smtClean="0"/>
              <a:pPr/>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2539268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0218B9-B728-4773-BD6D-2F9B18F7E327}" type="datetimeFigureOut">
              <a:rPr lang="en-US" smtClean="0"/>
              <a:pPr/>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390987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0218B9-B728-4773-BD6D-2F9B18F7E327}" type="datetimeFigureOut">
              <a:rPr lang="en-US" smtClean="0"/>
              <a:pPr/>
              <a:t>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564839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0218B9-B728-4773-BD6D-2F9B18F7E327}" type="datetimeFigureOut">
              <a:rPr lang="en-US" smtClean="0"/>
              <a:pPr/>
              <a:t>10/2/2012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4106937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0218B9-B728-4773-BD6D-2F9B18F7E327}" type="datetimeFigureOut">
              <a:rPr lang="en-US" smtClean="0"/>
              <a:pPr/>
              <a:t>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2912269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218B9-B728-4773-BD6D-2F9B18F7E327}" type="datetimeFigureOut">
              <a:rPr lang="en-US" smtClean="0"/>
              <a:pPr/>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3652754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218B9-B728-4773-BD6D-2F9B18F7E327}" type="datetimeFigureOut">
              <a:rPr lang="en-US" smtClean="0"/>
              <a:pPr/>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1210699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5000">
              <a:srgbClr val="8488C4"/>
            </a:gs>
            <a:gs pos="0">
              <a:srgbClr val="8488C4"/>
            </a:gs>
            <a:gs pos="53000">
              <a:srgbClr val="D4DEFF"/>
            </a:gs>
            <a:gs pos="83000">
              <a:srgbClr val="D4DEFF"/>
            </a:gs>
            <a:gs pos="100000">
              <a:srgbClr val="96AB94"/>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0218B9-B728-4773-BD6D-2F9B18F7E327}" type="datetimeFigureOut">
              <a:rPr lang="en-US" smtClean="0"/>
              <a:pPr/>
              <a:t>10/2/2012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C8FCB7-C08C-4D89-812B-D63C96B4EC10}" type="slidenum">
              <a:rPr lang="en-US" smtClean="0"/>
              <a:pPr/>
              <a:t>‹#›</a:t>
            </a:fld>
            <a:endParaRPr lang="en-US"/>
          </a:p>
        </p:txBody>
      </p:sp>
    </p:spTree>
    <p:extLst>
      <p:ext uri="{BB962C8B-B14F-4D97-AF65-F5344CB8AC3E}">
        <p14:creationId xmlns:p14="http://schemas.microsoft.com/office/powerpoint/2010/main" xmlns="" val="3387306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dirty="0" smtClean="0"/>
              <a:t>What Is Impressionism</a:t>
            </a:r>
            <a:endParaRPr lang="en-US" dirty="0"/>
          </a:p>
        </p:txBody>
      </p:sp>
      <p:sp>
        <p:nvSpPr>
          <p:cNvPr id="3" name="Subtitle 2"/>
          <p:cNvSpPr>
            <a:spLocks noGrp="1"/>
          </p:cNvSpPr>
          <p:nvPr>
            <p:ph type="subTitle" idx="1"/>
          </p:nvPr>
        </p:nvSpPr>
        <p:spPr>
          <a:xfrm>
            <a:off x="2590800" y="5562600"/>
            <a:ext cx="4114800" cy="685800"/>
          </a:xfrm>
        </p:spPr>
        <p:txBody>
          <a:bodyPr/>
          <a:lstStyle/>
          <a:p>
            <a:r>
              <a:rPr lang="en-US" dirty="0" smtClean="0">
                <a:solidFill>
                  <a:schemeClr val="tx1"/>
                </a:solidFill>
              </a:rPr>
              <a:t>By: Connor Melvin</a:t>
            </a:r>
            <a:endParaRPr lang="en-US" dirty="0">
              <a:solidFill>
                <a:schemeClr val="tx1"/>
              </a:solidFill>
            </a:endParaRPr>
          </a:p>
        </p:txBody>
      </p:sp>
    </p:spTree>
    <p:extLst>
      <p:ext uri="{BB962C8B-B14F-4D97-AF65-F5344CB8AC3E}">
        <p14:creationId xmlns:p14="http://schemas.microsoft.com/office/powerpoint/2010/main" xmlns="" val="2449245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Impact of French Impressionism In America </a:t>
            </a:r>
            <a:endParaRPr lang="en-US" dirty="0"/>
          </a:p>
        </p:txBody>
      </p:sp>
      <p:sp>
        <p:nvSpPr>
          <p:cNvPr id="4" name="TextBox 3"/>
          <p:cNvSpPr txBox="1"/>
          <p:nvPr/>
        </p:nvSpPr>
        <p:spPr>
          <a:xfrm>
            <a:off x="1143000" y="2438400"/>
            <a:ext cx="6629400" cy="1477328"/>
          </a:xfrm>
          <a:prstGeom prst="rect">
            <a:avLst/>
          </a:prstGeom>
          <a:noFill/>
        </p:spPr>
        <p:txBody>
          <a:bodyPr wrap="square" rtlCol="0">
            <a:spAutoFit/>
          </a:bodyPr>
          <a:lstStyle/>
          <a:p>
            <a:r>
              <a:rPr lang="en-US" dirty="0" smtClean="0"/>
              <a:t>Impressionism came to America as far back as the 1880’s  after Americans such as Theodore Robinson had gone to France and seen the French impressionism art works and seen some impressionists such as Claude Monet at impressionism exhibits that later ended up in Boston and New York in American exhibits.</a:t>
            </a:r>
            <a:endParaRPr lang="en-US" dirty="0"/>
          </a:p>
        </p:txBody>
      </p:sp>
    </p:spTree>
    <p:extLst>
      <p:ext uri="{BB962C8B-B14F-4D97-AF65-F5344CB8AC3E}">
        <p14:creationId xmlns:p14="http://schemas.microsoft.com/office/powerpoint/2010/main" xmlns="" val="4153175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Impact of French Impressionism In America </a:t>
            </a:r>
            <a:endParaRPr lang="en-US" dirty="0"/>
          </a:p>
        </p:txBody>
      </p:sp>
      <p:sp>
        <p:nvSpPr>
          <p:cNvPr id="3" name="Content Placeholder 2"/>
          <p:cNvSpPr>
            <a:spLocks noGrp="1"/>
          </p:cNvSpPr>
          <p:nvPr>
            <p:ph idx="1"/>
          </p:nvPr>
        </p:nvSpPr>
        <p:spPr/>
        <p:txBody>
          <a:bodyPr>
            <a:normAutofit/>
          </a:bodyPr>
          <a:lstStyle/>
          <a:p>
            <a:pPr>
              <a:buNone/>
            </a:pPr>
            <a:r>
              <a:rPr lang="en-US" sz="1800" dirty="0" smtClean="0"/>
              <a:t>       Even in America impressionism was not considered a valid style of ar</a:t>
            </a:r>
            <a:r>
              <a:rPr lang="en-US" sz="1800" dirty="0" smtClean="0"/>
              <a:t>t until around the 1890’s  and was called horrible by an American in 1877 named Alden Weir. After impressionism became popular in America though it was thought in many art schools and some even shared the conviction of the French and believed had which was that life should be recorded in a vibrant modern style. Many of the America impressionists favored artists’ colonies that evoked a more tranquil era. Many American impressionists worked in the impressionist style until the 1920’s and then it really began to become less innovated.  </a:t>
            </a:r>
            <a:endParaRPr lang="en-US" sz="1800" dirty="0"/>
          </a:p>
        </p:txBody>
      </p:sp>
    </p:spTree>
    <p:extLst>
      <p:ext uri="{BB962C8B-B14F-4D97-AF65-F5344CB8AC3E}">
        <p14:creationId xmlns:p14="http://schemas.microsoft.com/office/powerpoint/2010/main" xmlns="" val="3800879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Impressionism</a:t>
            </a:r>
            <a:endParaRPr lang="en-US" dirty="0"/>
          </a:p>
        </p:txBody>
      </p:sp>
      <p:sp>
        <p:nvSpPr>
          <p:cNvPr id="3" name="Content Placeholder 2"/>
          <p:cNvSpPr>
            <a:spLocks noGrp="1"/>
          </p:cNvSpPr>
          <p:nvPr>
            <p:ph idx="1"/>
          </p:nvPr>
        </p:nvSpPr>
        <p:spPr/>
        <p:txBody>
          <a:bodyPr>
            <a:normAutofit/>
          </a:bodyPr>
          <a:lstStyle/>
          <a:p>
            <a:pPr>
              <a:buNone/>
            </a:pPr>
            <a:r>
              <a:rPr lang="en-US" sz="1800" dirty="0" smtClean="0"/>
              <a:t>Impressionism is an art style started in France that started in the 1860’s that got its name from the title of a paining made by Claude Monet. Impressionism is a style that involves small thin brush strokes open composition and emphasizes on depiction on light. Impressionism portrayed overall visual effect in the paintings instead of detail and tried to achieve an effect of intense color vibration. The impressionist artists also believed that they captured the momentary and transient effects of sunlight by painting outdoors. They also believed that impressionism is an art of immediacy of movement, of candid poses and composition, and of the play of light expressed in a bright and varied use of colors.</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Impressionism</a:t>
            </a:r>
            <a:endParaRPr lang="en-US" dirty="0"/>
          </a:p>
        </p:txBody>
      </p:sp>
      <p:sp>
        <p:nvSpPr>
          <p:cNvPr id="3" name="Content Placeholder 2"/>
          <p:cNvSpPr>
            <a:spLocks noGrp="1"/>
          </p:cNvSpPr>
          <p:nvPr>
            <p:ph idx="1"/>
          </p:nvPr>
        </p:nvSpPr>
        <p:spPr/>
        <p:txBody>
          <a:bodyPr>
            <a:normAutofit/>
          </a:bodyPr>
          <a:lstStyle/>
          <a:p>
            <a:pPr>
              <a:buNone/>
            </a:pPr>
            <a:r>
              <a:rPr lang="en-US" sz="1600" dirty="0" smtClean="0"/>
              <a:t>Impressionism was opposed heavily by the conventional art committee in France when it first began in the 1860’s. When it got its name it was opposed by Louis Leroy who coined the term impressionism in a satiric review. Impressionism went against the rules of academic painting such as impressionism paintings were painted outdoors when they were normally  painted in a studio. Impressionists had their paintings rejected by the Salon for paintings that stayed faithful to the style of painting that was approved of. Impressionist artists were more interested in painting landscapes and contemporary life rather than paintings of historical or mythical scenes. The Emperor Napoleon III let them have a Salon and drew more attention than the regular Salons even though most of the people who went to it went there to laugh at the artworks.  </a:t>
            </a:r>
            <a:endParaRPr lang="en-US" sz="1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TotalTime>
  <Words>447</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What Is Impressionism</vt:lpstr>
      <vt:lpstr>Impact of French Impressionism In America </vt:lpstr>
      <vt:lpstr>Impact of French Impressionism In America </vt:lpstr>
      <vt:lpstr>What is Impressionism</vt:lpstr>
      <vt:lpstr>What is Impressionism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French Impressionism In America</dc:title>
  <dc:creator>PNHS Student</dc:creator>
  <cp:lastModifiedBy>Kimmy</cp:lastModifiedBy>
  <cp:revision>15</cp:revision>
  <dcterms:created xsi:type="dcterms:W3CDTF">2012-10-01T16:52:38Z</dcterms:created>
  <dcterms:modified xsi:type="dcterms:W3CDTF">2012-10-02T22:46:19Z</dcterms:modified>
</cp:coreProperties>
</file>